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5186B-4080-4A49-946E-56BFC71E8DFB}" v="71" dt="2020-08-11T00:10:55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63" d="100"/>
          <a:sy n="63" d="100"/>
        </p:scale>
        <p:origin x="8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aret Mayoza" userId="da568c34-8ee6-49c9-8d20-7668b9ed9d55" providerId="ADAL" clId="{D865186B-4080-4A49-946E-56BFC71E8DFB}"/>
    <pc:docChg chg="undo custSel mod addSld modSld">
      <pc:chgData name="Margaret Mayoza" userId="da568c34-8ee6-49c9-8d20-7668b9ed9d55" providerId="ADAL" clId="{D865186B-4080-4A49-946E-56BFC71E8DFB}" dt="2020-08-11T00:14:45.019" v="3392" actId="166"/>
      <pc:docMkLst>
        <pc:docMk/>
      </pc:docMkLst>
      <pc:sldChg chg="addSp delSp modSp mod setBg">
        <pc:chgData name="Margaret Mayoza" userId="da568c34-8ee6-49c9-8d20-7668b9ed9d55" providerId="ADAL" clId="{D865186B-4080-4A49-946E-56BFC71E8DFB}" dt="2020-08-11T00:12:27.341" v="3372" actId="20577"/>
        <pc:sldMkLst>
          <pc:docMk/>
          <pc:sldMk cId="1184192637" sldId="256"/>
        </pc:sldMkLst>
        <pc:spChg chg="mod ord">
          <ac:chgData name="Margaret Mayoza" userId="da568c34-8ee6-49c9-8d20-7668b9ed9d55" providerId="ADAL" clId="{D865186B-4080-4A49-946E-56BFC71E8DFB}" dt="2020-08-11T00:11:49.778" v="3360" actId="1076"/>
          <ac:spMkLst>
            <pc:docMk/>
            <pc:sldMk cId="1184192637" sldId="256"/>
            <ac:spMk id="2" creationId="{40A27A6F-B831-4EFE-AC73-1A064B1693C1}"/>
          </ac:spMkLst>
        </pc:spChg>
        <pc:spChg chg="mod ord">
          <ac:chgData name="Margaret Mayoza" userId="da568c34-8ee6-49c9-8d20-7668b9ed9d55" providerId="ADAL" clId="{D865186B-4080-4A49-946E-56BFC71E8DFB}" dt="2020-08-11T00:12:27.341" v="3372" actId="20577"/>
          <ac:spMkLst>
            <pc:docMk/>
            <pc:sldMk cId="1184192637" sldId="256"/>
            <ac:spMk id="3" creationId="{B30C7307-737B-47BC-B0DF-89EBB9ED9CAC}"/>
          </ac:spMkLst>
        </pc:spChg>
        <pc:spChg chg="add del">
          <ac:chgData name="Margaret Mayoza" userId="da568c34-8ee6-49c9-8d20-7668b9ed9d55" providerId="ADAL" clId="{D865186B-4080-4A49-946E-56BFC71E8DFB}" dt="2020-08-11T00:11:06.176" v="3356" actId="26606"/>
          <ac:spMkLst>
            <pc:docMk/>
            <pc:sldMk cId="1184192637" sldId="256"/>
            <ac:spMk id="8" creationId="{4522B21E-B2B9-4C72-9A71-C87EFD137480}"/>
          </ac:spMkLst>
        </pc:spChg>
        <pc:spChg chg="add del">
          <ac:chgData name="Margaret Mayoza" userId="da568c34-8ee6-49c9-8d20-7668b9ed9d55" providerId="ADAL" clId="{D865186B-4080-4A49-946E-56BFC71E8DFB}" dt="2020-08-11T00:11:06.176" v="3356" actId="26606"/>
          <ac:spMkLst>
            <pc:docMk/>
            <pc:sldMk cId="1184192637" sldId="256"/>
            <ac:spMk id="10" creationId="{5EB7D2A2-F448-44D4-938C-DC84CBCB3B1E}"/>
          </ac:spMkLst>
        </pc:spChg>
        <pc:spChg chg="add del">
          <ac:chgData name="Margaret Mayoza" userId="da568c34-8ee6-49c9-8d20-7668b9ed9d55" providerId="ADAL" clId="{D865186B-4080-4A49-946E-56BFC71E8DFB}" dt="2020-08-11T00:11:06.176" v="3356" actId="26606"/>
          <ac:spMkLst>
            <pc:docMk/>
            <pc:sldMk cId="1184192637" sldId="256"/>
            <ac:spMk id="12" creationId="{871AEA07-1E14-44B4-8E55-64EF049CD66F}"/>
          </ac:spMkLst>
        </pc:spChg>
        <pc:spChg chg="add">
          <ac:chgData name="Margaret Mayoza" userId="da568c34-8ee6-49c9-8d20-7668b9ed9d55" providerId="ADAL" clId="{D865186B-4080-4A49-946E-56BFC71E8DFB}" dt="2020-08-11T00:11:06.176" v="3356" actId="26606"/>
          <ac:spMkLst>
            <pc:docMk/>
            <pc:sldMk cId="1184192637" sldId="256"/>
            <ac:spMk id="20" creationId="{B497CCB5-5FC2-473C-AFCC-2430CEF1DF71}"/>
          </ac:spMkLst>
        </pc:spChg>
        <pc:spChg chg="add">
          <ac:chgData name="Margaret Mayoza" userId="da568c34-8ee6-49c9-8d20-7668b9ed9d55" providerId="ADAL" clId="{D865186B-4080-4A49-946E-56BFC71E8DFB}" dt="2020-08-11T00:11:06.176" v="3356" actId="26606"/>
          <ac:spMkLst>
            <pc:docMk/>
            <pc:sldMk cId="1184192637" sldId="256"/>
            <ac:spMk id="22" creationId="{599C8C75-BFDF-44E7-A028-EEB5EDD58817}"/>
          </ac:spMkLst>
        </pc:spChg>
        <pc:picChg chg="add mod ord">
          <ac:chgData name="Margaret Mayoza" userId="da568c34-8ee6-49c9-8d20-7668b9ed9d55" providerId="ADAL" clId="{D865186B-4080-4A49-946E-56BFC71E8DFB}" dt="2020-08-11T00:11:06.176" v="3356" actId="26606"/>
          <ac:picMkLst>
            <pc:docMk/>
            <pc:sldMk cId="1184192637" sldId="256"/>
            <ac:picMk id="5" creationId="{D6461859-902B-4D44-9F84-EF97ACF83866}"/>
          </ac:picMkLst>
        </pc:picChg>
        <pc:picChg chg="add mod ord">
          <ac:chgData name="Margaret Mayoza" userId="da568c34-8ee6-49c9-8d20-7668b9ed9d55" providerId="ADAL" clId="{D865186B-4080-4A49-946E-56BFC71E8DFB}" dt="2020-08-11T00:11:06.176" v="3356" actId="26606"/>
          <ac:picMkLst>
            <pc:docMk/>
            <pc:sldMk cId="1184192637" sldId="256"/>
            <ac:picMk id="7" creationId="{D2BDD809-3326-49C7-888D-178735A9EA7A}"/>
          </ac:picMkLst>
        </pc:picChg>
        <pc:picChg chg="add mod">
          <ac:chgData name="Margaret Mayoza" userId="da568c34-8ee6-49c9-8d20-7668b9ed9d55" providerId="ADAL" clId="{D865186B-4080-4A49-946E-56BFC71E8DFB}" dt="2020-08-11T00:11:06.176" v="3356" actId="26606"/>
          <ac:picMkLst>
            <pc:docMk/>
            <pc:sldMk cId="1184192637" sldId="256"/>
            <ac:picMk id="11" creationId="{97D4DC95-4130-4FA0-A9F7-ADF330DCB985}"/>
          </ac:picMkLst>
        </pc:picChg>
        <pc:picChg chg="add mod">
          <ac:chgData name="Margaret Mayoza" userId="da568c34-8ee6-49c9-8d20-7668b9ed9d55" providerId="ADAL" clId="{D865186B-4080-4A49-946E-56BFC71E8DFB}" dt="2020-08-11T00:11:06.176" v="3356" actId="26606"/>
          <ac:picMkLst>
            <pc:docMk/>
            <pc:sldMk cId="1184192637" sldId="256"/>
            <ac:picMk id="15" creationId="{E755D44B-7907-4E37-9CEB-3E2D2A6FBEF3}"/>
          </ac:picMkLst>
        </pc:picChg>
        <pc:cxnChg chg="add del">
          <ac:chgData name="Margaret Mayoza" userId="da568c34-8ee6-49c9-8d20-7668b9ed9d55" providerId="ADAL" clId="{D865186B-4080-4A49-946E-56BFC71E8DFB}" dt="2020-08-11T00:11:06.176" v="3356" actId="26606"/>
          <ac:cxnSpMkLst>
            <pc:docMk/>
            <pc:sldMk cId="1184192637" sldId="256"/>
            <ac:cxnSpMk id="14" creationId="{F7C8EA93-3210-4C62-99E9-153C275E3A87}"/>
          </ac:cxnSpMkLst>
        </pc:cxnChg>
      </pc:sldChg>
      <pc:sldChg chg="addSp modSp">
        <pc:chgData name="Margaret Mayoza" userId="da568c34-8ee6-49c9-8d20-7668b9ed9d55" providerId="ADAL" clId="{D865186B-4080-4A49-946E-56BFC71E8DFB}" dt="2020-08-11T00:06:09.749" v="2987" actId="1076"/>
        <pc:sldMkLst>
          <pc:docMk/>
          <pc:sldMk cId="3988801210" sldId="257"/>
        </pc:sldMkLst>
        <pc:spChg chg="mod">
          <ac:chgData name="Margaret Mayoza" userId="da568c34-8ee6-49c9-8d20-7668b9ed9d55" providerId="ADAL" clId="{D865186B-4080-4A49-946E-56BFC71E8DFB}" dt="2020-08-11T00:03:45.187" v="2910" actId="1076"/>
          <ac:spMkLst>
            <pc:docMk/>
            <pc:sldMk cId="3988801210" sldId="257"/>
            <ac:spMk id="2" creationId="{8E85790D-DEE2-4DB5-8A85-C62B14B70B33}"/>
          </ac:spMkLst>
        </pc:spChg>
        <pc:spChg chg="add mod">
          <ac:chgData name="Margaret Mayoza" userId="da568c34-8ee6-49c9-8d20-7668b9ed9d55" providerId="ADAL" clId="{D865186B-4080-4A49-946E-56BFC71E8DFB}" dt="2020-08-11T00:04:40.024" v="2914" actId="13822"/>
          <ac:spMkLst>
            <pc:docMk/>
            <pc:sldMk cId="3988801210" sldId="257"/>
            <ac:spMk id="4" creationId="{EACDD49F-7A68-4F7D-BD2A-766AF716B25F}"/>
          </ac:spMkLst>
        </pc:spChg>
        <pc:spChg chg="add mod">
          <ac:chgData name="Margaret Mayoza" userId="da568c34-8ee6-49c9-8d20-7668b9ed9d55" providerId="ADAL" clId="{D865186B-4080-4A49-946E-56BFC71E8DFB}" dt="2020-08-11T00:06:09.749" v="2987" actId="1076"/>
          <ac:spMkLst>
            <pc:docMk/>
            <pc:sldMk cId="3988801210" sldId="257"/>
            <ac:spMk id="7" creationId="{6082B169-DA64-425A-8261-BBCCA325514F}"/>
          </ac:spMkLst>
        </pc:spChg>
        <pc:picChg chg="add mod">
          <ac:chgData name="Margaret Mayoza" userId="da568c34-8ee6-49c9-8d20-7668b9ed9d55" providerId="ADAL" clId="{D865186B-4080-4A49-946E-56BFC71E8DFB}" dt="2020-08-11T00:05:15.311" v="2916" actId="1076"/>
          <ac:picMkLst>
            <pc:docMk/>
            <pc:sldMk cId="3988801210" sldId="257"/>
            <ac:picMk id="6" creationId="{5FE7BDBC-1A66-4536-B360-013E719FF697}"/>
          </ac:picMkLst>
        </pc:picChg>
        <pc:picChg chg="add mod">
          <ac:chgData name="Margaret Mayoza" userId="da568c34-8ee6-49c9-8d20-7668b9ed9d55" providerId="ADAL" clId="{D865186B-4080-4A49-946E-56BFC71E8DFB}" dt="2020-08-11T00:03:49.242" v="2911" actId="1076"/>
          <ac:picMkLst>
            <pc:docMk/>
            <pc:sldMk cId="3988801210" sldId="257"/>
            <ac:picMk id="1026" creationId="{449B057B-DB19-46D1-B025-8459C3774387}"/>
          </ac:picMkLst>
        </pc:picChg>
      </pc:sldChg>
      <pc:sldChg chg="addSp delSp modSp">
        <pc:chgData name="Margaret Mayoza" userId="da568c34-8ee6-49c9-8d20-7668b9ed9d55" providerId="ADAL" clId="{D865186B-4080-4A49-946E-56BFC71E8DFB}" dt="2020-08-11T00:07:02.777" v="2993" actId="1076"/>
        <pc:sldMkLst>
          <pc:docMk/>
          <pc:sldMk cId="3846368933" sldId="258"/>
        </pc:sldMkLst>
        <pc:spChg chg="mod">
          <ac:chgData name="Margaret Mayoza" userId="da568c34-8ee6-49c9-8d20-7668b9ed9d55" providerId="ADAL" clId="{D865186B-4080-4A49-946E-56BFC71E8DFB}" dt="2020-08-10T22:39:36.395" v="660" actId="1076"/>
          <ac:spMkLst>
            <pc:docMk/>
            <pc:sldMk cId="3846368933" sldId="258"/>
            <ac:spMk id="2" creationId="{6B68D32D-42A8-4300-8A56-9F7DD9C54757}"/>
          </ac:spMkLst>
        </pc:spChg>
        <pc:spChg chg="del">
          <ac:chgData name="Margaret Mayoza" userId="da568c34-8ee6-49c9-8d20-7668b9ed9d55" providerId="ADAL" clId="{D865186B-4080-4A49-946E-56BFC71E8DFB}" dt="2020-08-10T22:16:52.557" v="0" actId="26606"/>
          <ac:spMkLst>
            <pc:docMk/>
            <pc:sldMk cId="3846368933" sldId="258"/>
            <ac:spMk id="10" creationId="{62542EEC-4F7C-4AE2-933E-EAC8EB3FA378}"/>
          </ac:spMkLst>
        </pc:spChg>
        <pc:spChg chg="del">
          <ac:chgData name="Margaret Mayoza" userId="da568c34-8ee6-49c9-8d20-7668b9ed9d55" providerId="ADAL" clId="{D865186B-4080-4A49-946E-56BFC71E8DFB}" dt="2020-08-10T22:16:52.557" v="0" actId="26606"/>
          <ac:spMkLst>
            <pc:docMk/>
            <pc:sldMk cId="3846368933" sldId="258"/>
            <ac:spMk id="12" creationId="{B81933D1-5615-42C7-9C0B-4EB7105CCE2D}"/>
          </ac:spMkLst>
        </pc:spChg>
        <pc:spChg chg="del">
          <ac:chgData name="Margaret Mayoza" userId="da568c34-8ee6-49c9-8d20-7668b9ed9d55" providerId="ADAL" clId="{D865186B-4080-4A49-946E-56BFC71E8DFB}" dt="2020-08-10T22:16:52.557" v="0" actId="26606"/>
          <ac:spMkLst>
            <pc:docMk/>
            <pc:sldMk cId="3846368933" sldId="258"/>
            <ac:spMk id="14" creationId="{19C9EAEA-39D0-4B0E-A0EB-51E7B26740B1}"/>
          </ac:spMkLst>
        </pc:spChg>
        <pc:spChg chg="add del mod">
          <ac:chgData name="Margaret Mayoza" userId="da568c34-8ee6-49c9-8d20-7668b9ed9d55" providerId="ADAL" clId="{D865186B-4080-4A49-946E-56BFC71E8DFB}" dt="2020-08-10T22:41:18.942" v="672" actId="11529"/>
          <ac:spMkLst>
            <pc:docMk/>
            <pc:sldMk cId="3846368933" sldId="258"/>
            <ac:spMk id="22" creationId="{D6A0ADD9-0B02-44C1-806C-B0E7A44D1EC7}"/>
          </ac:spMkLst>
        </pc:spChg>
        <pc:spChg chg="add mod">
          <ac:chgData name="Margaret Mayoza" userId="da568c34-8ee6-49c9-8d20-7668b9ed9d55" providerId="ADAL" clId="{D865186B-4080-4A49-946E-56BFC71E8DFB}" dt="2020-08-10T22:39:37.850" v="661" actId="1076"/>
          <ac:spMkLst>
            <pc:docMk/>
            <pc:sldMk cId="3846368933" sldId="258"/>
            <ac:spMk id="23" creationId="{131F2568-4220-4292-BB74-61A62D9046D9}"/>
          </ac:spMkLst>
        </pc:spChg>
        <pc:spChg chg="add mod">
          <ac:chgData name="Margaret Mayoza" userId="da568c34-8ee6-49c9-8d20-7668b9ed9d55" providerId="ADAL" clId="{D865186B-4080-4A49-946E-56BFC71E8DFB}" dt="2020-08-10T22:43:38.573" v="683" actId="1076"/>
          <ac:spMkLst>
            <pc:docMk/>
            <pc:sldMk cId="3846368933" sldId="258"/>
            <ac:spMk id="24" creationId="{43B0A3FC-61D5-4AA1-A775-CB867DF79C08}"/>
          </ac:spMkLst>
        </pc:spChg>
        <pc:spChg chg="add mod ord">
          <ac:chgData name="Margaret Mayoza" userId="da568c34-8ee6-49c9-8d20-7668b9ed9d55" providerId="ADAL" clId="{D865186B-4080-4A49-946E-56BFC71E8DFB}" dt="2020-08-10T22:45:00.147" v="686" actId="167"/>
          <ac:spMkLst>
            <pc:docMk/>
            <pc:sldMk cId="3846368933" sldId="258"/>
            <ac:spMk id="25" creationId="{FC345E4F-789D-47B9-B379-713570D6F72A}"/>
          </ac:spMkLst>
        </pc:spChg>
        <pc:spChg chg="add">
          <ac:chgData name="Margaret Mayoza" userId="da568c34-8ee6-49c9-8d20-7668b9ed9d55" providerId="ADAL" clId="{D865186B-4080-4A49-946E-56BFC71E8DFB}" dt="2020-08-10T22:16:52.557" v="0" actId="26606"/>
          <ac:spMkLst>
            <pc:docMk/>
            <pc:sldMk cId="3846368933" sldId="258"/>
            <ac:spMk id="26" creationId="{787900AF-3ED0-4C02-A309-3984EBBD202C}"/>
          </ac:spMkLst>
        </pc:spChg>
        <pc:spChg chg="add">
          <ac:chgData name="Margaret Mayoza" userId="da568c34-8ee6-49c9-8d20-7668b9ed9d55" providerId="ADAL" clId="{D865186B-4080-4A49-946E-56BFC71E8DFB}" dt="2020-08-10T22:16:52.557" v="0" actId="26606"/>
          <ac:spMkLst>
            <pc:docMk/>
            <pc:sldMk cId="3846368933" sldId="258"/>
            <ac:spMk id="28" creationId="{8DEDEE5C-3126-4336-A7D4-9277AF5A04B4}"/>
          </ac:spMkLst>
        </pc:spChg>
        <pc:spChg chg="add mod">
          <ac:chgData name="Margaret Mayoza" userId="da568c34-8ee6-49c9-8d20-7668b9ed9d55" providerId="ADAL" clId="{D865186B-4080-4A49-946E-56BFC71E8DFB}" dt="2020-08-11T00:06:57.043" v="2991" actId="1076"/>
          <ac:spMkLst>
            <pc:docMk/>
            <pc:sldMk cId="3846368933" sldId="258"/>
            <ac:spMk id="29" creationId="{7F788EA0-F939-4AF5-8163-1034711BF892}"/>
          </ac:spMkLst>
        </pc:spChg>
        <pc:spChg chg="add mod">
          <ac:chgData name="Margaret Mayoza" userId="da568c34-8ee6-49c9-8d20-7668b9ed9d55" providerId="ADAL" clId="{D865186B-4080-4A49-946E-56BFC71E8DFB}" dt="2020-08-11T00:07:02.777" v="2993" actId="1076"/>
          <ac:spMkLst>
            <pc:docMk/>
            <pc:sldMk cId="3846368933" sldId="258"/>
            <ac:spMk id="31" creationId="{85CAAD54-98DC-40C7-946E-78CAC414D707}"/>
          </ac:spMkLst>
        </pc:spChg>
        <pc:grpChg chg="del">
          <ac:chgData name="Margaret Mayoza" userId="da568c34-8ee6-49c9-8d20-7668b9ed9d55" providerId="ADAL" clId="{D865186B-4080-4A49-946E-56BFC71E8DFB}" dt="2020-08-10T22:16:52.557" v="0" actId="26606"/>
          <ac:grpSpMkLst>
            <pc:docMk/>
            <pc:sldMk cId="3846368933" sldId="258"/>
            <ac:grpSpMk id="16" creationId="{032D8612-31EB-44CF-A1D0-14FD4C705424}"/>
          </ac:grpSpMkLst>
        </pc:grpChg>
        <pc:picChg chg="mod">
          <ac:chgData name="Margaret Mayoza" userId="da568c34-8ee6-49c9-8d20-7668b9ed9d55" providerId="ADAL" clId="{D865186B-4080-4A49-946E-56BFC71E8DFB}" dt="2020-08-10T22:16:52.557" v="0" actId="26606"/>
          <ac:picMkLst>
            <pc:docMk/>
            <pc:sldMk cId="3846368933" sldId="258"/>
            <ac:picMk id="5" creationId="{94034835-414D-4794-8060-F1298F7CD4CF}"/>
          </ac:picMkLst>
        </pc:picChg>
        <pc:picChg chg="add mod">
          <ac:chgData name="Margaret Mayoza" userId="da568c34-8ee6-49c9-8d20-7668b9ed9d55" providerId="ADAL" clId="{D865186B-4080-4A49-946E-56BFC71E8DFB}" dt="2020-08-11T00:06:59.001" v="2992" actId="1076"/>
          <ac:picMkLst>
            <pc:docMk/>
            <pc:sldMk cId="3846368933" sldId="258"/>
            <ac:picMk id="30" creationId="{A330ABDE-018D-4B5A-92FC-706E34BE6407}"/>
          </ac:picMkLst>
        </pc:picChg>
        <pc:cxnChg chg="add del mod">
          <ac:chgData name="Margaret Mayoza" userId="da568c34-8ee6-49c9-8d20-7668b9ed9d55" providerId="ADAL" clId="{D865186B-4080-4A49-946E-56BFC71E8DFB}" dt="2020-08-10T22:42:44.586" v="680" actId="478"/>
          <ac:cxnSpMkLst>
            <pc:docMk/>
            <pc:sldMk cId="3846368933" sldId="258"/>
            <ac:cxnSpMk id="7" creationId="{C0EE8F0A-FEA7-4B91-932B-5C37C12895EE}"/>
          </ac:cxnSpMkLst>
        </pc:cxnChg>
        <pc:cxnChg chg="add del mod">
          <ac:chgData name="Margaret Mayoza" userId="da568c34-8ee6-49c9-8d20-7668b9ed9d55" providerId="ADAL" clId="{D865186B-4080-4A49-946E-56BFC71E8DFB}" dt="2020-08-10T22:42:39.384" v="678" actId="478"/>
          <ac:cxnSpMkLst>
            <pc:docMk/>
            <pc:sldMk cId="3846368933" sldId="258"/>
            <ac:cxnSpMk id="9" creationId="{93F89C8F-431E-4115-8A65-7AC4E98ED36D}"/>
          </ac:cxnSpMkLst>
        </pc:cxnChg>
        <pc:cxnChg chg="add del mod">
          <ac:chgData name="Margaret Mayoza" userId="da568c34-8ee6-49c9-8d20-7668b9ed9d55" providerId="ADAL" clId="{D865186B-4080-4A49-946E-56BFC71E8DFB}" dt="2020-08-10T22:42:42.963" v="679" actId="478"/>
          <ac:cxnSpMkLst>
            <pc:docMk/>
            <pc:sldMk cId="3846368933" sldId="258"/>
            <ac:cxnSpMk id="15" creationId="{06495668-75A2-4005-AFF1-4E4D41161BB5}"/>
          </ac:cxnSpMkLst>
        </pc:cxnChg>
        <pc:cxnChg chg="add del mod">
          <ac:chgData name="Margaret Mayoza" userId="da568c34-8ee6-49c9-8d20-7668b9ed9d55" providerId="ADAL" clId="{D865186B-4080-4A49-946E-56BFC71E8DFB}" dt="2020-08-10T22:40:43.829" v="670" actId="478"/>
          <ac:cxnSpMkLst>
            <pc:docMk/>
            <pc:sldMk cId="3846368933" sldId="258"/>
            <ac:cxnSpMk id="21" creationId="{DBEE7A5D-2EB7-454A-99AE-E8A0E5E4E8EC}"/>
          </ac:cxnSpMkLst>
        </pc:cxnChg>
      </pc:sldChg>
      <pc:sldChg chg="addSp modSp add">
        <pc:chgData name="Margaret Mayoza" userId="da568c34-8ee6-49c9-8d20-7668b9ed9d55" providerId="ADAL" clId="{D865186B-4080-4A49-946E-56BFC71E8DFB}" dt="2020-08-11T00:07:09.884" v="2994"/>
        <pc:sldMkLst>
          <pc:docMk/>
          <pc:sldMk cId="2526838190" sldId="259"/>
        </pc:sldMkLst>
        <pc:spChg chg="add mod">
          <ac:chgData name="Margaret Mayoza" userId="da568c34-8ee6-49c9-8d20-7668b9ed9d55" providerId="ADAL" clId="{D865186B-4080-4A49-946E-56BFC71E8DFB}" dt="2020-08-10T22:45:33.670" v="691" actId="1582"/>
          <ac:spMkLst>
            <pc:docMk/>
            <pc:sldMk cId="2526838190" sldId="259"/>
            <ac:spMk id="3" creationId="{04F89FC6-B7AB-4EEA-BBA8-9AC67DFC91CE}"/>
          </ac:spMkLst>
        </pc:spChg>
        <pc:spChg chg="add">
          <ac:chgData name="Margaret Mayoza" userId="da568c34-8ee6-49c9-8d20-7668b9ed9d55" providerId="ADAL" clId="{D865186B-4080-4A49-946E-56BFC71E8DFB}" dt="2020-08-11T00:07:09.884" v="2994"/>
          <ac:spMkLst>
            <pc:docMk/>
            <pc:sldMk cId="2526838190" sldId="259"/>
            <ac:spMk id="10" creationId="{E4746400-06BF-47D0-889F-B0A3B7F29DC4}"/>
          </ac:spMkLst>
        </pc:spChg>
        <pc:spChg chg="add">
          <ac:chgData name="Margaret Mayoza" userId="da568c34-8ee6-49c9-8d20-7668b9ed9d55" providerId="ADAL" clId="{D865186B-4080-4A49-946E-56BFC71E8DFB}" dt="2020-08-11T00:07:09.884" v="2994"/>
          <ac:spMkLst>
            <pc:docMk/>
            <pc:sldMk cId="2526838190" sldId="259"/>
            <ac:spMk id="12" creationId="{CE7B7E8F-163E-434E-A731-7F57B28C3186}"/>
          </ac:spMkLst>
        </pc:spChg>
        <pc:spChg chg="mod">
          <ac:chgData name="Margaret Mayoza" userId="da568c34-8ee6-49c9-8d20-7668b9ed9d55" providerId="ADAL" clId="{D865186B-4080-4A49-946E-56BFC71E8DFB}" dt="2020-08-10T22:49:03.708" v="1101" actId="20577"/>
          <ac:spMkLst>
            <pc:docMk/>
            <pc:sldMk cId="2526838190" sldId="259"/>
            <ac:spMk id="23" creationId="{131F2568-4220-4292-BB74-61A62D9046D9}"/>
          </ac:spMkLst>
        </pc:spChg>
        <pc:spChg chg="mod ord">
          <ac:chgData name="Margaret Mayoza" userId="da568c34-8ee6-49c9-8d20-7668b9ed9d55" providerId="ADAL" clId="{D865186B-4080-4A49-946E-56BFC71E8DFB}" dt="2020-08-10T22:49:21.893" v="1102" actId="166"/>
          <ac:spMkLst>
            <pc:docMk/>
            <pc:sldMk cId="2526838190" sldId="259"/>
            <ac:spMk id="24" creationId="{43B0A3FC-61D5-4AA1-A775-CB867DF79C08}"/>
          </ac:spMkLst>
        </pc:spChg>
        <pc:picChg chg="add">
          <ac:chgData name="Margaret Mayoza" userId="da568c34-8ee6-49c9-8d20-7668b9ed9d55" providerId="ADAL" clId="{D865186B-4080-4A49-946E-56BFC71E8DFB}" dt="2020-08-11T00:07:09.884" v="2994"/>
          <ac:picMkLst>
            <pc:docMk/>
            <pc:sldMk cId="2526838190" sldId="259"/>
            <ac:picMk id="11" creationId="{2AAAB14A-DBAD-4923-AF57-AC6BEE09CA15}"/>
          </ac:picMkLst>
        </pc:picChg>
      </pc:sldChg>
      <pc:sldChg chg="addSp delSp modSp add mod setBg modAnim setClrOvrMap">
        <pc:chgData name="Margaret Mayoza" userId="da568c34-8ee6-49c9-8d20-7668b9ed9d55" providerId="ADAL" clId="{D865186B-4080-4A49-946E-56BFC71E8DFB}" dt="2020-08-10T23:16:37.068" v="1579"/>
        <pc:sldMkLst>
          <pc:docMk/>
          <pc:sldMk cId="154425288" sldId="260"/>
        </pc:sldMkLst>
        <pc:spChg chg="mod ord">
          <ac:chgData name="Margaret Mayoza" userId="da568c34-8ee6-49c9-8d20-7668b9ed9d55" providerId="ADAL" clId="{D865186B-4080-4A49-946E-56BFC71E8DFB}" dt="2020-08-10T23:09:17.655" v="1337" actId="1076"/>
          <ac:spMkLst>
            <pc:docMk/>
            <pc:sldMk cId="154425288" sldId="260"/>
            <ac:spMk id="2" creationId="{585FF42B-D5FA-4290-A7CA-FE38419DA996}"/>
          </ac:spMkLst>
        </pc:spChg>
        <pc:spChg chg="del">
          <ac:chgData name="Margaret Mayoza" userId="da568c34-8ee6-49c9-8d20-7668b9ed9d55" providerId="ADAL" clId="{D865186B-4080-4A49-946E-56BFC71E8DFB}" dt="2020-08-10T23:02:59.092" v="1104" actId="931"/>
          <ac:spMkLst>
            <pc:docMk/>
            <pc:sldMk cId="154425288" sldId="260"/>
            <ac:spMk id="3" creationId="{A70EBE9A-DD24-4F09-8F10-739F5747019B}"/>
          </ac:spMkLst>
        </pc:spChg>
        <pc:spChg chg="add mod">
          <ac:chgData name="Margaret Mayoza" userId="da568c34-8ee6-49c9-8d20-7668b9ed9d55" providerId="ADAL" clId="{D865186B-4080-4A49-946E-56BFC71E8DFB}" dt="2020-08-10T23:05:38.665" v="1118" actId="1076"/>
          <ac:spMkLst>
            <pc:docMk/>
            <pc:sldMk cId="154425288" sldId="260"/>
            <ac:spMk id="16" creationId="{069156F9-701C-4FD5-A73A-0ADA787631B8}"/>
          </ac:spMkLst>
        </pc:spChg>
        <pc:spChg chg="add del mod">
          <ac:chgData name="Margaret Mayoza" userId="da568c34-8ee6-49c9-8d20-7668b9ed9d55" providerId="ADAL" clId="{D865186B-4080-4A49-946E-56BFC71E8DFB}" dt="2020-08-10T23:07:50.865" v="1169" actId="478"/>
          <ac:spMkLst>
            <pc:docMk/>
            <pc:sldMk cId="154425288" sldId="260"/>
            <ac:spMk id="17" creationId="{1FE0D26F-F427-4E8A-B13E-F539211E880A}"/>
          </ac:spMkLst>
        </pc:spChg>
        <pc:spChg chg="add mod">
          <ac:chgData name="Margaret Mayoza" userId="da568c34-8ee6-49c9-8d20-7668b9ed9d55" providerId="ADAL" clId="{D865186B-4080-4A49-946E-56BFC71E8DFB}" dt="2020-08-10T23:11:26.484" v="1428" actId="1076"/>
          <ac:spMkLst>
            <pc:docMk/>
            <pc:sldMk cId="154425288" sldId="260"/>
            <ac:spMk id="18" creationId="{911A9C91-5F2D-4417-A992-13FF300EC7D2}"/>
          </ac:spMkLst>
        </pc:spChg>
        <pc:spChg chg="add mod">
          <ac:chgData name="Margaret Mayoza" userId="da568c34-8ee6-49c9-8d20-7668b9ed9d55" providerId="ADAL" clId="{D865186B-4080-4A49-946E-56BFC71E8DFB}" dt="2020-08-10T23:10:41.523" v="1420" actId="14100"/>
          <ac:spMkLst>
            <pc:docMk/>
            <pc:sldMk cId="154425288" sldId="260"/>
            <ac:spMk id="19" creationId="{ACC0C987-EA11-4545-989E-03C7C3940A4B}"/>
          </ac:spMkLst>
        </pc:spChg>
        <pc:spChg chg="add mod">
          <ac:chgData name="Margaret Mayoza" userId="da568c34-8ee6-49c9-8d20-7668b9ed9d55" providerId="ADAL" clId="{D865186B-4080-4A49-946E-56BFC71E8DFB}" dt="2020-08-10T23:05:42.084" v="1119" actId="1076"/>
          <ac:spMkLst>
            <pc:docMk/>
            <pc:sldMk cId="154425288" sldId="260"/>
            <ac:spMk id="20" creationId="{0CA5A07A-E226-455B-B3EB-4866E4A24BA8}"/>
          </ac:spMkLst>
        </pc:spChg>
        <pc:spChg chg="add mod">
          <ac:chgData name="Margaret Mayoza" userId="da568c34-8ee6-49c9-8d20-7668b9ed9d55" providerId="ADAL" clId="{D865186B-4080-4A49-946E-56BFC71E8DFB}" dt="2020-08-10T23:15:40.799" v="1573" actId="1037"/>
          <ac:spMkLst>
            <pc:docMk/>
            <pc:sldMk cId="154425288" sldId="260"/>
            <ac:spMk id="21" creationId="{AD9B5798-CC4E-4B63-911F-2ECEB434258F}"/>
          </ac:spMkLst>
        </pc:spChg>
        <pc:spChg chg="add del mod">
          <ac:chgData name="Margaret Mayoza" userId="da568c34-8ee6-49c9-8d20-7668b9ed9d55" providerId="ADAL" clId="{D865186B-4080-4A49-946E-56BFC71E8DFB}" dt="2020-08-10T23:13:50.459" v="1468" actId="478"/>
          <ac:spMkLst>
            <pc:docMk/>
            <pc:sldMk cId="154425288" sldId="260"/>
            <ac:spMk id="22" creationId="{BDC41D1D-A568-440F-A2C3-D7E80AB713B6}"/>
          </ac:spMkLst>
        </pc:spChg>
        <pc:spChg chg="add del mod">
          <ac:chgData name="Margaret Mayoza" userId="da568c34-8ee6-49c9-8d20-7668b9ed9d55" providerId="ADAL" clId="{D865186B-4080-4A49-946E-56BFC71E8DFB}" dt="2020-08-10T23:14:34.287" v="1504" actId="478"/>
          <ac:spMkLst>
            <pc:docMk/>
            <pc:sldMk cId="154425288" sldId="260"/>
            <ac:spMk id="23" creationId="{2FF4DABD-F646-4847-8555-EC2D20403775}"/>
          </ac:spMkLst>
        </pc:spChg>
        <pc:spChg chg="add">
          <ac:chgData name="Margaret Mayoza" userId="da568c34-8ee6-49c9-8d20-7668b9ed9d55" providerId="ADAL" clId="{D865186B-4080-4A49-946E-56BFC71E8DFB}" dt="2020-08-10T23:04:25.782" v="1112" actId="26606"/>
          <ac:spMkLst>
            <pc:docMk/>
            <pc:sldMk cId="154425288" sldId="260"/>
            <ac:spMk id="24" creationId="{5CB593EA-2F98-479F-B4C4-F366571FA64D}"/>
          </ac:spMkLst>
        </pc:spChg>
        <pc:spChg chg="add mod">
          <ac:chgData name="Margaret Mayoza" userId="da568c34-8ee6-49c9-8d20-7668b9ed9d55" providerId="ADAL" clId="{D865186B-4080-4A49-946E-56BFC71E8DFB}" dt="2020-08-10T23:16:05.847" v="1577" actId="1076"/>
          <ac:spMkLst>
            <pc:docMk/>
            <pc:sldMk cId="154425288" sldId="260"/>
            <ac:spMk id="25" creationId="{0E711A8F-19FE-4690-8553-C53BB5E452D0}"/>
          </ac:spMkLst>
        </pc:spChg>
        <pc:spChg chg="add">
          <ac:chgData name="Margaret Mayoza" userId="da568c34-8ee6-49c9-8d20-7668b9ed9d55" providerId="ADAL" clId="{D865186B-4080-4A49-946E-56BFC71E8DFB}" dt="2020-08-10T23:04:25.782" v="1112" actId="26606"/>
          <ac:spMkLst>
            <pc:docMk/>
            <pc:sldMk cId="154425288" sldId="260"/>
            <ac:spMk id="26" creationId="{39BEB6D0-9E4E-4221-93D1-74ABECEE9EFC}"/>
          </ac:spMkLst>
        </pc:spChg>
        <pc:spChg chg="add mod">
          <ac:chgData name="Margaret Mayoza" userId="da568c34-8ee6-49c9-8d20-7668b9ed9d55" providerId="ADAL" clId="{D865186B-4080-4A49-946E-56BFC71E8DFB}" dt="2020-08-10T23:16:01.004" v="1576" actId="14100"/>
          <ac:spMkLst>
            <pc:docMk/>
            <pc:sldMk cId="154425288" sldId="260"/>
            <ac:spMk id="27" creationId="{9D826E1E-3A33-464D-89DE-4D071426C0BC}"/>
          </ac:spMkLst>
        </pc:spChg>
        <pc:spChg chg="add mod">
          <ac:chgData name="Margaret Mayoza" userId="da568c34-8ee6-49c9-8d20-7668b9ed9d55" providerId="ADAL" clId="{D865186B-4080-4A49-946E-56BFC71E8DFB}" dt="2020-08-10T23:15:26.608" v="1563" actId="1037"/>
          <ac:spMkLst>
            <pc:docMk/>
            <pc:sldMk cId="154425288" sldId="260"/>
            <ac:spMk id="28" creationId="{BD771201-9B25-4B28-98B6-5BC854D0827F}"/>
          </ac:spMkLst>
        </pc:spChg>
        <pc:picChg chg="add mod or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5" creationId="{078DD862-A8F8-431B-9BB3-602F5095A271}"/>
          </ac:picMkLst>
        </pc:picChg>
        <pc:picChg chg="add mod or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7" creationId="{737D6197-0665-4946-9338-0B31521EBED2}"/>
          </ac:picMkLst>
        </pc:picChg>
        <pc:picChg chg="add mo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9" creationId="{842EC545-C204-4CBC-A991-71BB00016052}"/>
          </ac:picMkLst>
        </pc:picChg>
        <pc:picChg chg="add mod or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11" creationId="{987F6291-C462-46F1-BC8E-55F3F1F75EAC}"/>
          </ac:picMkLst>
        </pc:picChg>
        <pc:picChg chg="add mod or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13" creationId="{7FA63834-E9C7-4953-B1D3-FED0C9D16A22}"/>
          </ac:picMkLst>
        </pc:picChg>
        <pc:picChg chg="add mod ord">
          <ac:chgData name="Margaret Mayoza" userId="da568c34-8ee6-49c9-8d20-7668b9ed9d55" providerId="ADAL" clId="{D865186B-4080-4A49-946E-56BFC71E8DFB}" dt="2020-08-10T23:04:25.782" v="1112" actId="26606"/>
          <ac:picMkLst>
            <pc:docMk/>
            <pc:sldMk cId="154425288" sldId="260"/>
            <ac:picMk id="15" creationId="{21A0F4BC-962C-42BC-B45A-8E6E7A3A62C8}"/>
          </ac:picMkLst>
        </pc:picChg>
      </pc:sldChg>
      <pc:sldChg chg="addSp modSp add">
        <pc:chgData name="Margaret Mayoza" userId="da568c34-8ee6-49c9-8d20-7668b9ed9d55" providerId="ADAL" clId="{D865186B-4080-4A49-946E-56BFC71E8DFB}" dt="2020-08-11T00:14:45.019" v="3392" actId="166"/>
        <pc:sldMkLst>
          <pc:docMk/>
          <pc:sldMk cId="4224211354" sldId="261"/>
        </pc:sldMkLst>
        <pc:spChg chg="mod">
          <ac:chgData name="Margaret Mayoza" userId="da568c34-8ee6-49c9-8d20-7668b9ed9d55" providerId="ADAL" clId="{D865186B-4080-4A49-946E-56BFC71E8DFB}" dt="2020-08-10T23:17:16.503" v="1593" actId="1038"/>
          <ac:spMkLst>
            <pc:docMk/>
            <pc:sldMk cId="4224211354" sldId="261"/>
            <ac:spMk id="3" creationId="{04F89FC6-B7AB-4EEA-BBA8-9AC67DFC91CE}"/>
          </ac:spMkLst>
        </pc:spChg>
        <pc:spChg chg="add mod">
          <ac:chgData name="Margaret Mayoza" userId="da568c34-8ee6-49c9-8d20-7668b9ed9d55" providerId="ADAL" clId="{D865186B-4080-4A49-946E-56BFC71E8DFB}" dt="2020-08-11T00:07:21.670" v="2997" actId="1037"/>
          <ac:spMkLst>
            <pc:docMk/>
            <pc:sldMk cId="4224211354" sldId="261"/>
            <ac:spMk id="10" creationId="{3A547B96-FD4C-44B8-8DCC-263E6450F587}"/>
          </ac:spMkLst>
        </pc:spChg>
        <pc:spChg chg="add mod">
          <ac:chgData name="Margaret Mayoza" userId="da568c34-8ee6-49c9-8d20-7668b9ed9d55" providerId="ADAL" clId="{D865186B-4080-4A49-946E-56BFC71E8DFB}" dt="2020-08-11T00:07:21.670" v="2997" actId="1037"/>
          <ac:spMkLst>
            <pc:docMk/>
            <pc:sldMk cId="4224211354" sldId="261"/>
            <ac:spMk id="12" creationId="{91B5A862-5807-42C9-9032-43B162D9CAAB}"/>
          </ac:spMkLst>
        </pc:spChg>
        <pc:spChg chg="mod ord">
          <ac:chgData name="Margaret Mayoza" userId="da568c34-8ee6-49c9-8d20-7668b9ed9d55" providerId="ADAL" clId="{D865186B-4080-4A49-946E-56BFC71E8DFB}" dt="2020-08-11T00:14:37.917" v="3391" actId="166"/>
          <ac:spMkLst>
            <pc:docMk/>
            <pc:sldMk cId="4224211354" sldId="261"/>
            <ac:spMk id="23" creationId="{131F2568-4220-4292-BB74-61A62D9046D9}"/>
          </ac:spMkLst>
        </pc:spChg>
        <pc:spChg chg="mod ord">
          <ac:chgData name="Margaret Mayoza" userId="da568c34-8ee6-49c9-8d20-7668b9ed9d55" providerId="ADAL" clId="{D865186B-4080-4A49-946E-56BFC71E8DFB}" dt="2020-08-11T00:14:45.019" v="3392" actId="166"/>
          <ac:spMkLst>
            <pc:docMk/>
            <pc:sldMk cId="4224211354" sldId="261"/>
            <ac:spMk id="24" creationId="{43B0A3FC-61D5-4AA1-A775-CB867DF79C08}"/>
          </ac:spMkLst>
        </pc:spChg>
        <pc:picChg chg="add mod">
          <ac:chgData name="Margaret Mayoza" userId="da568c34-8ee6-49c9-8d20-7668b9ed9d55" providerId="ADAL" clId="{D865186B-4080-4A49-946E-56BFC71E8DFB}" dt="2020-08-11T00:07:21.670" v="2997" actId="1037"/>
          <ac:picMkLst>
            <pc:docMk/>
            <pc:sldMk cId="4224211354" sldId="261"/>
            <ac:picMk id="11" creationId="{7711241D-5EB1-42DB-B095-E6CE1D9C723C}"/>
          </ac:picMkLst>
        </pc:picChg>
      </pc:sldChg>
      <pc:sldChg chg="addSp modSp add">
        <pc:chgData name="Margaret Mayoza" userId="da568c34-8ee6-49c9-8d20-7668b9ed9d55" providerId="ADAL" clId="{D865186B-4080-4A49-946E-56BFC71E8DFB}" dt="2020-08-11T00:07:25.333" v="2998"/>
        <pc:sldMkLst>
          <pc:docMk/>
          <pc:sldMk cId="1940153478" sldId="262"/>
        </pc:sldMkLst>
        <pc:spChg chg="mod">
          <ac:chgData name="Margaret Mayoza" userId="da568c34-8ee6-49c9-8d20-7668b9ed9d55" providerId="ADAL" clId="{D865186B-4080-4A49-946E-56BFC71E8DFB}" dt="2020-08-10T23:58:56.620" v="2802" actId="14100"/>
          <ac:spMkLst>
            <pc:docMk/>
            <pc:sldMk cId="1940153478" sldId="262"/>
            <ac:spMk id="3" creationId="{04F89FC6-B7AB-4EEA-BBA8-9AC67DFC91CE}"/>
          </ac:spMkLst>
        </pc:spChg>
        <pc:spChg chg="add">
          <ac:chgData name="Margaret Mayoza" userId="da568c34-8ee6-49c9-8d20-7668b9ed9d55" providerId="ADAL" clId="{D865186B-4080-4A49-946E-56BFC71E8DFB}" dt="2020-08-11T00:07:25.333" v="2998"/>
          <ac:spMkLst>
            <pc:docMk/>
            <pc:sldMk cId="1940153478" sldId="262"/>
            <ac:spMk id="10" creationId="{6B04285B-5738-4CDC-854B-BB0324B29FE9}"/>
          </ac:spMkLst>
        </pc:spChg>
        <pc:spChg chg="add">
          <ac:chgData name="Margaret Mayoza" userId="da568c34-8ee6-49c9-8d20-7668b9ed9d55" providerId="ADAL" clId="{D865186B-4080-4A49-946E-56BFC71E8DFB}" dt="2020-08-11T00:07:25.333" v="2998"/>
          <ac:spMkLst>
            <pc:docMk/>
            <pc:sldMk cId="1940153478" sldId="262"/>
            <ac:spMk id="12" creationId="{39D0037E-C0D2-4026-B5AC-2E122CCC17E1}"/>
          </ac:spMkLst>
        </pc:spChg>
        <pc:spChg chg="mod">
          <ac:chgData name="Margaret Mayoza" userId="da568c34-8ee6-49c9-8d20-7668b9ed9d55" providerId="ADAL" clId="{D865186B-4080-4A49-946E-56BFC71E8DFB}" dt="2020-08-10T23:59:22.384" v="2900" actId="20577"/>
          <ac:spMkLst>
            <pc:docMk/>
            <pc:sldMk cId="1940153478" sldId="262"/>
            <ac:spMk id="23" creationId="{131F2568-4220-4292-BB74-61A62D9046D9}"/>
          </ac:spMkLst>
        </pc:spChg>
        <pc:spChg chg="ord">
          <ac:chgData name="Margaret Mayoza" userId="da568c34-8ee6-49c9-8d20-7668b9ed9d55" providerId="ADAL" clId="{D865186B-4080-4A49-946E-56BFC71E8DFB}" dt="2020-08-10T23:36:56.230" v="2311" actId="167"/>
          <ac:spMkLst>
            <pc:docMk/>
            <pc:sldMk cId="1940153478" sldId="262"/>
            <ac:spMk id="24" creationId="{43B0A3FC-61D5-4AA1-A775-CB867DF79C08}"/>
          </ac:spMkLst>
        </pc:spChg>
        <pc:picChg chg="add">
          <ac:chgData name="Margaret Mayoza" userId="da568c34-8ee6-49c9-8d20-7668b9ed9d55" providerId="ADAL" clId="{D865186B-4080-4A49-946E-56BFC71E8DFB}" dt="2020-08-11T00:07:25.333" v="2998"/>
          <ac:picMkLst>
            <pc:docMk/>
            <pc:sldMk cId="1940153478" sldId="262"/>
            <ac:picMk id="11" creationId="{C4D82899-37C2-41FC-8B36-A17EB4BE170C}"/>
          </ac:picMkLst>
        </pc:picChg>
      </pc:sldChg>
      <pc:sldChg chg="modSp add">
        <pc:chgData name="Margaret Mayoza" userId="da568c34-8ee6-49c9-8d20-7668b9ed9d55" providerId="ADAL" clId="{D865186B-4080-4A49-946E-56BFC71E8DFB}" dt="2020-08-11T00:09:10.272" v="3354" actId="20577"/>
        <pc:sldMkLst>
          <pc:docMk/>
          <pc:sldMk cId="1680087027" sldId="263"/>
        </pc:sldMkLst>
        <pc:spChg chg="mod">
          <ac:chgData name="Margaret Mayoza" userId="da568c34-8ee6-49c9-8d20-7668b9ed9d55" providerId="ADAL" clId="{D865186B-4080-4A49-946E-56BFC71E8DFB}" dt="2020-08-11T00:09:10.272" v="3354" actId="20577"/>
          <ac:spMkLst>
            <pc:docMk/>
            <pc:sldMk cId="1680087027" sldId="263"/>
            <ac:spMk id="23" creationId="{131F2568-4220-4292-BB74-61A62D9046D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76A5-42D4-4864-B704-FC2D5B299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E0347-9107-4D5B-82C8-A5006B49D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F176C-8281-45BF-A190-C53267366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8F5E-9DF4-43F4-9DC0-4749377C1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6D666-01B3-4A9B-8AD0-0B3EE4B0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9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221E-D408-49F7-B4D0-BE36AA4C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B9192-7596-467A-9015-C1B589EFD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70D3D-DE1B-4620-90F5-E7387AE5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CF164-ABB7-422B-80B0-01FC63E3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E3E85-6188-4FCA-BC2A-9BAD70DF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1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FD995-3869-4B9E-B949-B18B9C0E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8E90F-FDC4-4F0D-9AA1-D63BEB6DD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158D9-4C21-4B76-A555-EB76F950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527B7-C81B-4847-8EDF-EDD7BC38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2C90F-EA2B-4A9B-B02A-021331718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0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3877D-46EB-40A0-8540-CB868367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8DBEC-EBCB-4DAF-AA10-542CB5B2C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F40777-0B3B-48EB-879D-7DD787C9B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9782D-6D8C-4B80-83B4-53F07D7B8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09D8A-6764-4157-AC7D-265CB798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96858-A4D6-42D1-8FAF-5F258A6B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90C65-2301-4EEB-AB07-BC7BCCA40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4810A-136B-4361-A354-228E14E17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90E47-71F8-4EB3-A738-39CF4D3A0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95FF60-CCA4-4DCF-A211-BB63430D0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8329C4-CFFE-4FEF-9AA0-CA0D603B4B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475233-13E5-4F15-A73A-5680CD830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CBB24-AB8A-4D25-9367-6A039436F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4A5627-A629-4DD9-88C4-25FEAE90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2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21A5-AECA-482E-BB42-BB978A33F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986DFB-9BA3-4AA2-AB0D-5420D3D4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8FFE7F-6FFA-494E-B9D7-9AE8B106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7F188-5608-468C-B4F7-78A9159A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25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0B7B7E-69A8-4812-AE3D-0E468EED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AFF2E-D462-484B-909C-A50DD1675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E33FD-0FFB-48BA-B974-CB96C4B9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379D-82DE-4F7F-8867-3201BFAE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67C86-B568-45DB-B52B-C5C2AEA3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1AA9A-A9F5-4704-9A58-364D4F9B0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03D47-8C2E-4578-8048-95CFBE8A7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BA598-D788-4133-A1B1-06C8C025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465BA-A4AD-4433-9913-33F9059EB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9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F458-5916-45AF-8C59-EDBE8D3E9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85C563-E053-435E-8B8E-CF245E91F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2BF95-4255-41F3-89FB-ABD4CE064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0C037-DBEF-4551-AF89-F7F73CC74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38AF0-D49D-405A-8022-7F940EEA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4D25E-3344-4AF1-9DCD-99A471A6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7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1233-0D41-43A9-AD51-F455CC92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93DFB-A77F-4922-A2DB-7BE3A347B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EDD90-82D2-4FDC-A5DE-AC6EC240C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B3C1E-D456-4991-A5B8-76D25DDD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6324D-7053-4BA1-B2EC-7B96B14FC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0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CEBEE3-8B24-45CC-8D40-9548E66DD6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FA4CB-1A2F-43E2-AF0A-53D421D50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C77F2-E327-446D-9BBA-B3970C00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1ED86-BA6A-4D98-88F2-DDF008FB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5C6A-19E7-492B-9208-20048FEDD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5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CA971-127D-4315-AEF1-96E5CB5EB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8D810-699E-46E5-9B3E-A71F7C131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EBC2C-F46F-429E-9A9C-065FEE46E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6A06A-5D0A-40E5-AE03-53DF6F6A1457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DD1A6-4343-4962-9C33-9A29E72F6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61FC2-52F9-4BD4-98D9-9D75A3030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A5121-D6FE-41FC-B8B5-1FAF710BD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7D4DC95-4130-4FA0-A9F7-ADF330DCB9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5" r="-1" b="27537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461859-902B-4D44-9F84-EF97ACF838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4" r="2" b="35647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55D44B-7907-4E37-9CEB-3E2D2A6FBE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7" r="-2" b="33398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BDD809-3326-49C7-888D-178735A9EA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6" b="12096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C7307-737B-47BC-B0DF-89EBB9ED9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1612018"/>
          </a:xfrm>
          <a:noFill/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80808"/>
                </a:solidFill>
                <a:latin typeface="Modern Love Grunge" panose="04070805081005020601" pitchFamily="82" charset="0"/>
              </a:rPr>
              <a:t>Instructions</a:t>
            </a:r>
          </a:p>
          <a:p>
            <a:r>
              <a:rPr lang="en-US" sz="2000" dirty="0">
                <a:solidFill>
                  <a:srgbClr val="080808"/>
                </a:solidFill>
                <a:latin typeface="Modern Love Grunge" panose="04070805081005020601" pitchFamily="82" charset="0"/>
              </a:rPr>
              <a:t>&amp; Examples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A27A6F-B831-4EFE-AC73-1A064B169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187" y="2908278"/>
            <a:ext cx="4193626" cy="1345720"/>
          </a:xfrm>
          <a:noFill/>
        </p:spPr>
        <p:txBody>
          <a:bodyPr anchor="ctr">
            <a:noAutofit/>
          </a:bodyPr>
          <a:lstStyle/>
          <a:p>
            <a:r>
              <a:rPr lang="en-US" sz="5400" dirty="0">
                <a:solidFill>
                  <a:srgbClr val="080808"/>
                </a:solidFill>
                <a:latin typeface="Modern Love Caps" panose="04070805081001020A01" pitchFamily="82" charset="0"/>
              </a:rPr>
              <a:t>Autobiography Maps</a:t>
            </a:r>
          </a:p>
        </p:txBody>
      </p:sp>
    </p:spTree>
    <p:extLst>
      <p:ext uri="{BB962C8B-B14F-4D97-AF65-F5344CB8AC3E}">
        <p14:creationId xmlns:p14="http://schemas.microsoft.com/office/powerpoint/2010/main" val="118419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5790D-DEE2-4DB5-8A85-C62B14B70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109" y="-375605"/>
            <a:ext cx="5789759" cy="2188437"/>
          </a:xfrm>
        </p:spPr>
        <p:txBody>
          <a:bodyPr anchor="ctr">
            <a:normAutofit/>
          </a:bodyPr>
          <a:lstStyle/>
          <a:p>
            <a:r>
              <a:rPr lang="en-US" sz="5200" dirty="0"/>
              <a:t>We get it, we get 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D4280-9DC1-41AB-89F1-90DCDBB49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/>
              <a:t>You’ve done a lot of “ice breaker” and “About You” assignments…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But we’re going to do another!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We’re going to create an Autobiography Map, something that allows us to practice map skills while also encouraging us to think about what matters most to us. 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Every person’s map will look different. Do not worry if you have an idea that nobody else has!</a:t>
            </a:r>
          </a:p>
        </p:txBody>
      </p:sp>
      <p:pic>
        <p:nvPicPr>
          <p:cNvPr id="1026" name="Picture 2" descr="https://i.imgflip.com/4b1tsp.jpg">
            <a:extLst>
              <a:ext uri="{FF2B5EF4-FFF2-40B4-BE49-F238E27FC236}">
                <a16:creationId xmlns:a16="http://schemas.microsoft.com/office/drawing/2014/main" id="{449B057B-DB19-46D1-B025-8459C3774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53" y="1951096"/>
            <a:ext cx="5101558" cy="29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CDD49F-7A68-4F7D-BD2A-766AF716B25F}"/>
              </a:ext>
            </a:extLst>
          </p:cNvPr>
          <p:cNvSpPr/>
          <p:nvPr/>
        </p:nvSpPr>
        <p:spPr>
          <a:xfrm>
            <a:off x="915896" y="5861775"/>
            <a:ext cx="10438992" cy="8686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5FE7BDBC-1A66-4536-B360-013E719FF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5838915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82B169-DA64-425A-8261-BBCCA325514F}"/>
              </a:ext>
            </a:extLst>
          </p:cNvPr>
          <p:cNvSpPr txBox="1"/>
          <p:nvPr/>
        </p:nvSpPr>
        <p:spPr>
          <a:xfrm>
            <a:off x="1981200" y="5726193"/>
            <a:ext cx="8793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Write in your agenda: Autobiography Map due FRIDAY, AUGUST 21.</a:t>
            </a:r>
          </a:p>
        </p:txBody>
      </p:sp>
    </p:spTree>
    <p:extLst>
      <p:ext uri="{BB962C8B-B14F-4D97-AF65-F5344CB8AC3E}">
        <p14:creationId xmlns:p14="http://schemas.microsoft.com/office/powerpoint/2010/main" val="398880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C345E4F-789D-47B9-B379-713570D6F72A}"/>
              </a:ext>
            </a:extLst>
          </p:cNvPr>
          <p:cNvSpPr/>
          <p:nvPr/>
        </p:nvSpPr>
        <p:spPr>
          <a:xfrm>
            <a:off x="6096000" y="137160"/>
            <a:ext cx="60960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D32D-42A8-4300-8A56-9F7DD9C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222" y="-115926"/>
            <a:ext cx="4953934" cy="167660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/>
              <a:t>Autobiography Map Rubric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034835-414D-4794-8060-F1298F7C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" r="-2" b="-2"/>
          <a:stretch/>
        </p:blipFill>
        <p:spPr>
          <a:xfrm>
            <a:off x="656844" y="722376"/>
            <a:ext cx="4782312" cy="5413248"/>
          </a:xfrm>
          <a:prstGeom prst="rect">
            <a:avLst/>
          </a:prstGeom>
          <a:effectLst/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31F2568-4220-4292-BB74-61A62D90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222" y="1569720"/>
            <a:ext cx="5094094" cy="4970176"/>
          </a:xfr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sz="2400" b="1" dirty="0"/>
              <a:t>What is an Autobiography Map?</a:t>
            </a:r>
          </a:p>
          <a:p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You’re creating a map of an entirely imaginary place—Your own land. You get to make the decisions.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The Rules:</a:t>
            </a:r>
          </a:p>
          <a:p>
            <a:pPr marL="0" indent="0">
              <a:buNone/>
            </a:pPr>
            <a:r>
              <a:rPr lang="en-US" sz="2200" dirty="0"/>
              <a:t>-Include normal map features: Title, compass rose, key/legend</a:t>
            </a:r>
          </a:p>
          <a:p>
            <a:pPr marL="0" indent="0">
              <a:buNone/>
            </a:pPr>
            <a:r>
              <a:rPr lang="en-US" sz="2200" dirty="0"/>
              <a:t>-Include 5 landforms or geographic features</a:t>
            </a:r>
          </a:p>
          <a:p>
            <a:pPr marL="0" indent="0">
              <a:buNone/>
            </a:pPr>
            <a:r>
              <a:rPr lang="en-US" sz="2200" dirty="0"/>
              <a:t>-Include 10 details about yourself through symbols</a:t>
            </a:r>
          </a:p>
          <a:p>
            <a:pPr marL="0" indent="0">
              <a:buNone/>
            </a:pPr>
            <a:r>
              <a:rPr lang="en-US" sz="2200" dirty="0"/>
              <a:t>-Should be colored</a:t>
            </a: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43B0A3FC-61D5-4AA1-A775-CB867DF79C08}"/>
              </a:ext>
            </a:extLst>
          </p:cNvPr>
          <p:cNvSpPr/>
          <p:nvPr/>
        </p:nvSpPr>
        <p:spPr>
          <a:xfrm>
            <a:off x="6589138" y="1560677"/>
            <a:ext cx="5094094" cy="4970176"/>
          </a:xfrm>
          <a:prstGeom prst="borderCallout1">
            <a:avLst>
              <a:gd name="adj1" fmla="val -5474"/>
              <a:gd name="adj2" fmla="val -54405"/>
              <a:gd name="adj3" fmla="val 11006"/>
              <a:gd name="adj4" fmla="val 859"/>
            </a:avLst>
          </a:prstGeom>
          <a:solidFill>
            <a:srgbClr val="EBF0F9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788EA0-F939-4AF5-8163-1034711BF892}"/>
              </a:ext>
            </a:extLst>
          </p:cNvPr>
          <p:cNvSpPr/>
          <p:nvPr/>
        </p:nvSpPr>
        <p:spPr>
          <a:xfrm>
            <a:off x="332814" y="6138046"/>
            <a:ext cx="5673242" cy="5857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Graphic 29" descr="Pencil">
            <a:extLst>
              <a:ext uri="{FF2B5EF4-FFF2-40B4-BE49-F238E27FC236}">
                <a16:creationId xmlns:a16="http://schemas.microsoft.com/office/drawing/2014/main" id="{A330ABDE-018D-4B5A-92FC-706E34BE6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043" y="6135624"/>
            <a:ext cx="616619" cy="61661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5CAAD54-98DC-40C7-946E-78CAC414D707}"/>
              </a:ext>
            </a:extLst>
          </p:cNvPr>
          <p:cNvSpPr txBox="1"/>
          <p:nvPr/>
        </p:nvSpPr>
        <p:spPr>
          <a:xfrm>
            <a:off x="1157850" y="6076997"/>
            <a:ext cx="4778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Write in your agenda: Autobiography Map due FRIDAY, AUGUST 21.</a:t>
            </a:r>
          </a:p>
        </p:txBody>
      </p:sp>
    </p:spTree>
    <p:extLst>
      <p:ext uri="{BB962C8B-B14F-4D97-AF65-F5344CB8AC3E}">
        <p14:creationId xmlns:p14="http://schemas.microsoft.com/office/powerpoint/2010/main" val="384636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C345E4F-789D-47B9-B379-713570D6F72A}"/>
              </a:ext>
            </a:extLst>
          </p:cNvPr>
          <p:cNvSpPr/>
          <p:nvPr/>
        </p:nvSpPr>
        <p:spPr>
          <a:xfrm>
            <a:off x="6096000" y="137160"/>
            <a:ext cx="60960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D32D-42A8-4300-8A56-9F7DD9C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222" y="-115926"/>
            <a:ext cx="4953934" cy="167660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/>
              <a:t>Autobiography Map Rubric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034835-414D-4794-8060-F1298F7C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" r="-2" b="-2"/>
          <a:stretch/>
        </p:blipFill>
        <p:spPr>
          <a:xfrm>
            <a:off x="656844" y="722376"/>
            <a:ext cx="4782312" cy="5413248"/>
          </a:xfrm>
          <a:prstGeom prst="rect">
            <a:avLst/>
          </a:prstGeom>
          <a:effectLst/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31F2568-4220-4292-BB74-61A62D90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222" y="1569720"/>
            <a:ext cx="5094094" cy="4970176"/>
          </a:xfr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Map Features:</a:t>
            </a:r>
          </a:p>
          <a:p>
            <a:pPr marL="0" indent="0">
              <a:buNone/>
            </a:pPr>
            <a:endParaRPr lang="en-US" sz="2200" b="1" dirty="0"/>
          </a:p>
          <a:p>
            <a:r>
              <a:rPr lang="en-US" sz="2200" b="1" dirty="0"/>
              <a:t>Title</a:t>
            </a:r>
          </a:p>
          <a:p>
            <a:pPr lvl="1"/>
            <a:r>
              <a:rPr lang="en-US" sz="1800" dirty="0"/>
              <a:t>Name of your area; Should be the largest text on the map</a:t>
            </a:r>
          </a:p>
          <a:p>
            <a:r>
              <a:rPr lang="en-US" sz="2200" b="1" dirty="0"/>
              <a:t>Compass Rose</a:t>
            </a:r>
          </a:p>
          <a:p>
            <a:pPr lvl="1"/>
            <a:r>
              <a:rPr lang="en-US" sz="1800" dirty="0"/>
              <a:t>Can be designed however you want to show your style/talent/mood</a:t>
            </a:r>
          </a:p>
          <a:p>
            <a:r>
              <a:rPr lang="en-US" sz="2200" b="1" dirty="0"/>
              <a:t>Map Key/Legend</a:t>
            </a:r>
          </a:p>
          <a:p>
            <a:pPr lvl="1"/>
            <a:r>
              <a:rPr lang="en-US" sz="1800" dirty="0"/>
              <a:t>Should identify what all symbols on your map mean; Colors should be included </a:t>
            </a:r>
            <a:r>
              <a:rPr lang="en-US" sz="1800" b="1" dirty="0"/>
              <a:t>if</a:t>
            </a:r>
            <a:r>
              <a:rPr lang="en-US" sz="1800" dirty="0"/>
              <a:t> you chose that color to symbolize something. Geographic features/landforms should be included as well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04F89FC6-B7AB-4EEA-BBA8-9AC67DFC91CE}"/>
              </a:ext>
            </a:extLst>
          </p:cNvPr>
          <p:cNvSpPr/>
          <p:nvPr/>
        </p:nvSpPr>
        <p:spPr>
          <a:xfrm>
            <a:off x="5090160" y="2194560"/>
            <a:ext cx="106680" cy="899160"/>
          </a:xfrm>
          <a:prstGeom prst="righ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43B0A3FC-61D5-4AA1-A775-CB867DF79C08}"/>
              </a:ext>
            </a:extLst>
          </p:cNvPr>
          <p:cNvSpPr/>
          <p:nvPr/>
        </p:nvSpPr>
        <p:spPr>
          <a:xfrm>
            <a:off x="6589138" y="1560677"/>
            <a:ext cx="5094094" cy="4970176"/>
          </a:xfrm>
          <a:prstGeom prst="borderCallout1">
            <a:avLst>
              <a:gd name="adj1" fmla="val 21816"/>
              <a:gd name="adj2" fmla="val -25386"/>
              <a:gd name="adj3" fmla="val 11006"/>
              <a:gd name="adj4" fmla="val 859"/>
            </a:avLst>
          </a:prstGeom>
          <a:solidFill>
            <a:srgbClr val="EBF0F9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746400-06BF-47D0-889F-B0A3B7F29DC4}"/>
              </a:ext>
            </a:extLst>
          </p:cNvPr>
          <p:cNvSpPr/>
          <p:nvPr/>
        </p:nvSpPr>
        <p:spPr>
          <a:xfrm>
            <a:off x="332814" y="6138046"/>
            <a:ext cx="5673242" cy="5857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Pencil">
            <a:extLst>
              <a:ext uri="{FF2B5EF4-FFF2-40B4-BE49-F238E27FC236}">
                <a16:creationId xmlns:a16="http://schemas.microsoft.com/office/drawing/2014/main" id="{2AAAB14A-DBAD-4923-AF57-AC6BEE09C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043" y="6135624"/>
            <a:ext cx="616619" cy="616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7B7E8F-163E-434E-A731-7F57B28C3186}"/>
              </a:ext>
            </a:extLst>
          </p:cNvPr>
          <p:cNvSpPr txBox="1"/>
          <p:nvPr/>
        </p:nvSpPr>
        <p:spPr>
          <a:xfrm>
            <a:off x="1157850" y="6076997"/>
            <a:ext cx="4778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Write in your agenda: Autobiography Map due FRIDAY, AUGUST 21.</a:t>
            </a:r>
          </a:p>
        </p:txBody>
      </p:sp>
    </p:spTree>
    <p:extLst>
      <p:ext uri="{BB962C8B-B14F-4D97-AF65-F5344CB8AC3E}">
        <p14:creationId xmlns:p14="http://schemas.microsoft.com/office/powerpoint/2010/main" val="2526838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C345E4F-789D-47B9-B379-713570D6F72A}"/>
              </a:ext>
            </a:extLst>
          </p:cNvPr>
          <p:cNvSpPr/>
          <p:nvPr/>
        </p:nvSpPr>
        <p:spPr>
          <a:xfrm>
            <a:off x="6096000" y="137160"/>
            <a:ext cx="60960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D32D-42A8-4300-8A56-9F7DD9C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222" y="-115926"/>
            <a:ext cx="4953934" cy="167660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/>
              <a:t>Autobiography Map Rubric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034835-414D-4794-8060-F1298F7C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" r="-2" b="-2"/>
          <a:stretch/>
        </p:blipFill>
        <p:spPr>
          <a:xfrm>
            <a:off x="656844" y="722376"/>
            <a:ext cx="4782312" cy="5413248"/>
          </a:xfrm>
          <a:prstGeom prst="rect">
            <a:avLst/>
          </a:prstGeom>
          <a:effectLst/>
        </p:spPr>
      </p:pic>
      <p:sp>
        <p:nvSpPr>
          <p:cNvPr id="3" name="Right Bracket 2">
            <a:extLst>
              <a:ext uri="{FF2B5EF4-FFF2-40B4-BE49-F238E27FC236}">
                <a16:creationId xmlns:a16="http://schemas.microsoft.com/office/drawing/2014/main" id="{04F89FC6-B7AB-4EEA-BBA8-9AC67DFC91CE}"/>
              </a:ext>
            </a:extLst>
          </p:cNvPr>
          <p:cNvSpPr/>
          <p:nvPr/>
        </p:nvSpPr>
        <p:spPr>
          <a:xfrm>
            <a:off x="5151120" y="3048000"/>
            <a:ext cx="45720" cy="708660"/>
          </a:xfrm>
          <a:prstGeom prst="righ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547B96-FD4C-44B8-8DCC-263E6450F587}"/>
              </a:ext>
            </a:extLst>
          </p:cNvPr>
          <p:cNvSpPr/>
          <p:nvPr/>
        </p:nvSpPr>
        <p:spPr>
          <a:xfrm>
            <a:off x="332814" y="6138046"/>
            <a:ext cx="5673242" cy="5857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Pencil">
            <a:extLst>
              <a:ext uri="{FF2B5EF4-FFF2-40B4-BE49-F238E27FC236}">
                <a16:creationId xmlns:a16="http://schemas.microsoft.com/office/drawing/2014/main" id="{7711241D-5EB1-42DB-B095-E6CE1D9C7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043" y="6135624"/>
            <a:ext cx="616619" cy="616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B5A862-5807-42C9-9032-43B162D9CAAB}"/>
              </a:ext>
            </a:extLst>
          </p:cNvPr>
          <p:cNvSpPr txBox="1"/>
          <p:nvPr/>
        </p:nvSpPr>
        <p:spPr>
          <a:xfrm>
            <a:off x="1157850" y="6076997"/>
            <a:ext cx="4778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Write in your agenda: Autobiography Map due FRIDAY, AUGUST 21.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31F2568-4220-4292-BB74-61A62D90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222" y="1569720"/>
            <a:ext cx="5094094" cy="4970176"/>
          </a:xfr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/>
              <a:t>Geography:</a:t>
            </a:r>
          </a:p>
          <a:p>
            <a:pPr marL="0" indent="0">
              <a:buNone/>
            </a:pPr>
            <a:r>
              <a:rPr lang="en-US" sz="2200" dirty="0"/>
              <a:t>Just like a normal map, we need to show what your land looks like. Are you near oceans? Do you have rivers or plateaus or mountains? Waterfalls, deserts?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You will need FIVE of these landforms/geographic features.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You </a:t>
            </a:r>
            <a:r>
              <a:rPr lang="en-US" sz="2200" u="sng" dirty="0"/>
              <a:t>can</a:t>
            </a:r>
            <a:r>
              <a:rPr lang="en-US" sz="2200" dirty="0"/>
              <a:t> use these as symbols for details about yourself. For example, I cry a LOT (happy, sad, doesn’t matter). I might fill my island with waterfalls! If you’re more chill and go with the flow, maybe you have many rivers.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IF these are used as symbols for yourself, you must say/show that in the map key.</a:t>
            </a: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43B0A3FC-61D5-4AA1-A775-CB867DF79C08}"/>
              </a:ext>
            </a:extLst>
          </p:cNvPr>
          <p:cNvSpPr/>
          <p:nvPr/>
        </p:nvSpPr>
        <p:spPr>
          <a:xfrm>
            <a:off x="6581222" y="1583992"/>
            <a:ext cx="5094094" cy="4970176"/>
          </a:xfrm>
          <a:prstGeom prst="borderCallout1">
            <a:avLst>
              <a:gd name="adj1" fmla="val 37761"/>
              <a:gd name="adj2" fmla="val -25685"/>
              <a:gd name="adj3" fmla="val 11006"/>
              <a:gd name="adj4" fmla="val 859"/>
            </a:avLst>
          </a:prstGeom>
          <a:solidFill>
            <a:srgbClr val="EBF0F9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11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llout: Line 23">
            <a:extLst>
              <a:ext uri="{FF2B5EF4-FFF2-40B4-BE49-F238E27FC236}">
                <a16:creationId xmlns:a16="http://schemas.microsoft.com/office/drawing/2014/main" id="{43B0A3FC-61D5-4AA1-A775-CB867DF79C08}"/>
              </a:ext>
            </a:extLst>
          </p:cNvPr>
          <p:cNvSpPr/>
          <p:nvPr/>
        </p:nvSpPr>
        <p:spPr>
          <a:xfrm>
            <a:off x="6581222" y="1583992"/>
            <a:ext cx="5094094" cy="4970176"/>
          </a:xfrm>
          <a:prstGeom prst="borderCallout1">
            <a:avLst>
              <a:gd name="adj1" fmla="val 37761"/>
              <a:gd name="adj2" fmla="val -25685"/>
              <a:gd name="adj3" fmla="val 11006"/>
              <a:gd name="adj4" fmla="val 859"/>
            </a:avLst>
          </a:prstGeom>
          <a:solidFill>
            <a:srgbClr val="EBF0F9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345E4F-789D-47B9-B379-713570D6F72A}"/>
              </a:ext>
            </a:extLst>
          </p:cNvPr>
          <p:cNvSpPr/>
          <p:nvPr/>
        </p:nvSpPr>
        <p:spPr>
          <a:xfrm>
            <a:off x="6096000" y="137160"/>
            <a:ext cx="60960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D32D-42A8-4300-8A56-9F7DD9C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222" y="-115926"/>
            <a:ext cx="4953934" cy="167660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/>
              <a:t>Autobiography Map Rubric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034835-414D-4794-8060-F1298F7C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" r="-2" b="-2"/>
          <a:stretch/>
        </p:blipFill>
        <p:spPr>
          <a:xfrm>
            <a:off x="656844" y="722376"/>
            <a:ext cx="4782312" cy="5413248"/>
          </a:xfrm>
          <a:prstGeom prst="rect">
            <a:avLst/>
          </a:prstGeom>
          <a:effectLst/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31F2568-4220-4292-BB74-61A62D90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222" y="1569720"/>
            <a:ext cx="5094094" cy="4970176"/>
          </a:xfr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/>
              <a:t>Details about Yourself:</a:t>
            </a:r>
          </a:p>
          <a:p>
            <a:pPr marL="0" indent="0">
              <a:buNone/>
            </a:pPr>
            <a:r>
              <a:rPr lang="en-US" sz="2200" dirty="0"/>
              <a:t>Here is where things get interesting!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Come up with 10 details about you that are so important that they’d make it onto a Map of You. All 10 details have to be shown by some symbol on the map. You are not limited to the suggestions on the rubric—Think outside of the box!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Examples: If you love chocolate milkshakes, maybe you’d draw an orchard of milkshake-growing trees. If your grandparents are a big part of your life, maybe you include their house or draw a statue of them.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04F89FC6-B7AB-4EEA-BBA8-9AC67DFC91CE}"/>
              </a:ext>
            </a:extLst>
          </p:cNvPr>
          <p:cNvSpPr/>
          <p:nvPr/>
        </p:nvSpPr>
        <p:spPr>
          <a:xfrm>
            <a:off x="5074920" y="3714750"/>
            <a:ext cx="152400" cy="1756410"/>
          </a:xfrm>
          <a:prstGeom prst="righ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04285B-5738-4CDC-854B-BB0324B29FE9}"/>
              </a:ext>
            </a:extLst>
          </p:cNvPr>
          <p:cNvSpPr/>
          <p:nvPr/>
        </p:nvSpPr>
        <p:spPr>
          <a:xfrm>
            <a:off x="332814" y="6138046"/>
            <a:ext cx="5673242" cy="5857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Pencil">
            <a:extLst>
              <a:ext uri="{FF2B5EF4-FFF2-40B4-BE49-F238E27FC236}">
                <a16:creationId xmlns:a16="http://schemas.microsoft.com/office/drawing/2014/main" id="{C4D82899-37C2-41FC-8B36-A17EB4BE1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043" y="6135624"/>
            <a:ext cx="616619" cy="616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D0037E-C0D2-4026-B5AC-2E122CCC17E1}"/>
              </a:ext>
            </a:extLst>
          </p:cNvPr>
          <p:cNvSpPr txBox="1"/>
          <p:nvPr/>
        </p:nvSpPr>
        <p:spPr>
          <a:xfrm>
            <a:off x="1157850" y="6076997"/>
            <a:ext cx="4778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Write in your agenda: Autobiography Map due FRIDAY, AUGUST 21.</a:t>
            </a:r>
          </a:p>
        </p:txBody>
      </p:sp>
    </p:spTree>
    <p:extLst>
      <p:ext uri="{BB962C8B-B14F-4D97-AF65-F5344CB8AC3E}">
        <p14:creationId xmlns:p14="http://schemas.microsoft.com/office/powerpoint/2010/main" val="1940153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llout: Line 23">
            <a:extLst>
              <a:ext uri="{FF2B5EF4-FFF2-40B4-BE49-F238E27FC236}">
                <a16:creationId xmlns:a16="http://schemas.microsoft.com/office/drawing/2014/main" id="{43B0A3FC-61D5-4AA1-A775-CB867DF79C08}"/>
              </a:ext>
            </a:extLst>
          </p:cNvPr>
          <p:cNvSpPr/>
          <p:nvPr/>
        </p:nvSpPr>
        <p:spPr>
          <a:xfrm>
            <a:off x="6581222" y="1583992"/>
            <a:ext cx="5094094" cy="4970176"/>
          </a:xfrm>
          <a:prstGeom prst="borderCallout1">
            <a:avLst>
              <a:gd name="adj1" fmla="val 37761"/>
              <a:gd name="adj2" fmla="val -25685"/>
              <a:gd name="adj3" fmla="val 11006"/>
              <a:gd name="adj4" fmla="val 859"/>
            </a:avLst>
          </a:prstGeom>
          <a:solidFill>
            <a:srgbClr val="EBF0F9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345E4F-789D-47B9-B379-713570D6F72A}"/>
              </a:ext>
            </a:extLst>
          </p:cNvPr>
          <p:cNvSpPr/>
          <p:nvPr/>
        </p:nvSpPr>
        <p:spPr>
          <a:xfrm>
            <a:off x="6096000" y="137160"/>
            <a:ext cx="60960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D32D-42A8-4300-8A56-9F7DD9C5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222" y="-115926"/>
            <a:ext cx="4953934" cy="167660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/>
              <a:t>Autobiography Map Rubric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034835-414D-4794-8060-F1298F7C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" r="-2" b="-2"/>
          <a:stretch/>
        </p:blipFill>
        <p:spPr>
          <a:xfrm>
            <a:off x="656844" y="722376"/>
            <a:ext cx="4782312" cy="5413248"/>
          </a:xfrm>
          <a:prstGeom prst="rect">
            <a:avLst/>
          </a:prstGeom>
          <a:effectLst/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31F2568-4220-4292-BB74-61A62D904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222" y="1569720"/>
            <a:ext cx="5094094" cy="4970176"/>
          </a:xfr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Presentation:</a:t>
            </a:r>
          </a:p>
          <a:p>
            <a:pPr marL="0" indent="0">
              <a:buNone/>
            </a:pPr>
            <a:r>
              <a:rPr lang="en-US" sz="2200" dirty="0"/>
              <a:t>No, you don’t have to present these to the class!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Your Autobiography Map should be colored and neat. Writing should be legible.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You can complete this digitally or on paper.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04F89FC6-B7AB-4EEA-BBA8-9AC67DFC91CE}"/>
              </a:ext>
            </a:extLst>
          </p:cNvPr>
          <p:cNvSpPr/>
          <p:nvPr/>
        </p:nvSpPr>
        <p:spPr>
          <a:xfrm>
            <a:off x="5074920" y="3714750"/>
            <a:ext cx="152400" cy="1756410"/>
          </a:xfrm>
          <a:prstGeom prst="righ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04285B-5738-4CDC-854B-BB0324B29FE9}"/>
              </a:ext>
            </a:extLst>
          </p:cNvPr>
          <p:cNvSpPr/>
          <p:nvPr/>
        </p:nvSpPr>
        <p:spPr>
          <a:xfrm>
            <a:off x="332814" y="6138046"/>
            <a:ext cx="5673242" cy="5857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Pencil">
            <a:extLst>
              <a:ext uri="{FF2B5EF4-FFF2-40B4-BE49-F238E27FC236}">
                <a16:creationId xmlns:a16="http://schemas.microsoft.com/office/drawing/2014/main" id="{C4D82899-37C2-41FC-8B36-A17EB4BE1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043" y="6135624"/>
            <a:ext cx="616619" cy="616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D0037E-C0D2-4026-B5AC-2E122CCC17E1}"/>
              </a:ext>
            </a:extLst>
          </p:cNvPr>
          <p:cNvSpPr txBox="1"/>
          <p:nvPr/>
        </p:nvSpPr>
        <p:spPr>
          <a:xfrm>
            <a:off x="1157850" y="6076997"/>
            <a:ext cx="4778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Write in your agenda: Autobiography Map due FRIDAY, AUGUST 21.</a:t>
            </a:r>
          </a:p>
        </p:txBody>
      </p:sp>
    </p:spTree>
    <p:extLst>
      <p:ext uri="{BB962C8B-B14F-4D97-AF65-F5344CB8AC3E}">
        <p14:creationId xmlns:p14="http://schemas.microsoft.com/office/powerpoint/2010/main" val="168008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2EC545-C204-4CBC-A991-71BB000160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3" r="2" b="8227"/>
          <a:stretch/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7F6291-C462-46F1-BC8E-55F3F1F75E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4865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A0F4BC-962C-42BC-B45A-8E6E7A3A62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8" r="1" b="12161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7D6197-0665-4946-9338-0B31521EBE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9" r="16295" b="-1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63834-E9C7-4953-B1D3-FED0C9D16A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3727"/>
          <a:stretch/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36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FF42B-D5FA-4290-A7CA-FE38419DA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648" y="3603340"/>
            <a:ext cx="5193748" cy="637124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  <a:latin typeface="Modern Love Caps" panose="04070805081001020A01" pitchFamily="82" charset="0"/>
              </a:rPr>
              <a:t>Examples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CC0C987-EA11-4545-989E-03C7C394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965" y="4246317"/>
            <a:ext cx="5366610" cy="996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News Gothic MT" panose="020B0604020202020204" pitchFamily="34" charset="0"/>
                <a:cs typeface="Posterama" panose="020B0502040204020203" pitchFamily="34" charset="0"/>
              </a:rPr>
              <a:t>Here are some beautiful examples of autobiography maps! Don’t copy, but feel free to use these to get some ideas.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8DD862-A8F8-431B-9BB3-602F5095A2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1" r="-1" b="14892"/>
          <a:stretch/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069156F9-701C-4FD5-A73A-0ADA787631B8}"/>
              </a:ext>
            </a:extLst>
          </p:cNvPr>
          <p:cNvSpPr/>
          <p:nvPr/>
        </p:nvSpPr>
        <p:spPr>
          <a:xfrm>
            <a:off x="3072954" y="0"/>
            <a:ext cx="731520" cy="655320"/>
          </a:xfrm>
          <a:prstGeom prst="mathMultipl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CA5A07A-E226-455B-B3EB-4866E4A24BA8}"/>
              </a:ext>
            </a:extLst>
          </p:cNvPr>
          <p:cNvSpPr/>
          <p:nvPr/>
        </p:nvSpPr>
        <p:spPr>
          <a:xfrm>
            <a:off x="740151" y="5062291"/>
            <a:ext cx="731520" cy="655320"/>
          </a:xfrm>
          <a:prstGeom prst="mathMultipl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1A9C91-5F2D-4417-A992-13FF300EC7D2}"/>
              </a:ext>
            </a:extLst>
          </p:cNvPr>
          <p:cNvSpPr txBox="1"/>
          <p:nvPr/>
        </p:nvSpPr>
        <p:spPr>
          <a:xfrm>
            <a:off x="6457559" y="5384308"/>
            <a:ext cx="5422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News Gothic MT" panose="020B0604020202020204" pitchFamily="34" charset="0"/>
                <a:cs typeface="Posterama" panose="020B0502040204020203" pitchFamily="34" charset="0"/>
              </a:rPr>
              <a:t>Can you guess what these two did wrong?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AD9B5798-CC4E-4B63-911F-2ECEB434258F}"/>
              </a:ext>
            </a:extLst>
          </p:cNvPr>
          <p:cNvSpPr/>
          <p:nvPr/>
        </p:nvSpPr>
        <p:spPr>
          <a:xfrm rot="9607561">
            <a:off x="5746417" y="2756541"/>
            <a:ext cx="632828" cy="2946441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9D826E1E-3A33-464D-89DE-4D071426C0BC}"/>
              </a:ext>
            </a:extLst>
          </p:cNvPr>
          <p:cNvSpPr/>
          <p:nvPr/>
        </p:nvSpPr>
        <p:spPr>
          <a:xfrm rot="5400000">
            <a:off x="4438035" y="3915718"/>
            <a:ext cx="655319" cy="3592501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711A8F-19FE-4690-8553-C53BB5E452D0}"/>
              </a:ext>
            </a:extLst>
          </p:cNvPr>
          <p:cNvSpPr txBox="1"/>
          <p:nvPr/>
        </p:nvSpPr>
        <p:spPr>
          <a:xfrm>
            <a:off x="3281097" y="5424421"/>
            <a:ext cx="4500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Not Enough Symbols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771201-9B25-4B28-98B6-5BC854D0827F}"/>
              </a:ext>
            </a:extLst>
          </p:cNvPr>
          <p:cNvSpPr txBox="1"/>
          <p:nvPr/>
        </p:nvSpPr>
        <p:spPr>
          <a:xfrm rot="4196058">
            <a:off x="4351825" y="5341111"/>
            <a:ext cx="4500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Missing Title</a:t>
            </a:r>
          </a:p>
        </p:txBody>
      </p:sp>
    </p:spTree>
    <p:extLst>
      <p:ext uri="{BB962C8B-B14F-4D97-AF65-F5344CB8AC3E}">
        <p14:creationId xmlns:p14="http://schemas.microsoft.com/office/powerpoint/2010/main" val="154425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  <p:bldP spid="27" grpId="0" animBg="1"/>
      <p:bldP spid="25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8AA930E01C3A43AEC2EF1C0D50CAB5" ma:contentTypeVersion="27" ma:contentTypeDescription="Create a new document." ma:contentTypeScope="" ma:versionID="24ec25909b45c677f11888bb17098c15">
  <xsd:schema xmlns:xsd="http://www.w3.org/2001/XMLSchema" xmlns:xs="http://www.w3.org/2001/XMLSchema" xmlns:p="http://schemas.microsoft.com/office/2006/metadata/properties" xmlns:ns3="fde9175d-cab6-4053-9131-69fa93543f17" xmlns:ns4="bb016d3c-e3de-486a-ae93-c5dde85f348a" targetNamespace="http://schemas.microsoft.com/office/2006/metadata/properties" ma:root="true" ma:fieldsID="4e817b0155cfab7030f3a30d0bc8b582" ns3:_="" ns4:_="">
    <xsd:import namespace="fde9175d-cab6-4053-9131-69fa93543f17"/>
    <xsd:import namespace="bb016d3c-e3de-486a-ae93-c5dde85f34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e9175d-cab6-4053-9131-69fa93543f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NotebookType" ma:index="12" nillable="true" ma:displayName="Notebook Typ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Owner" ma:index="1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2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3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5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16d3c-e3de-486a-ae93-c5dde85f348a" elementFormDefault="qualified">
    <xsd:import namespace="http://schemas.microsoft.com/office/2006/documentManagement/types"/>
    <xsd:import namespace="http://schemas.microsoft.com/office/infopath/2007/PartnerControls"/>
    <xsd:element name="SharedWithUsers" ma:index="2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8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9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fde9175d-cab6-4053-9131-69fa93543f17" xsi:nil="true"/>
    <DefaultSectionNames xmlns="fde9175d-cab6-4053-9131-69fa93543f17" xsi:nil="true"/>
    <Templates xmlns="fde9175d-cab6-4053-9131-69fa93543f17" xsi:nil="true"/>
    <Has_Teacher_Only_SectionGroup xmlns="fde9175d-cab6-4053-9131-69fa93543f17" xsi:nil="true"/>
    <CultureName xmlns="fde9175d-cab6-4053-9131-69fa93543f17" xsi:nil="true"/>
    <Is_Collaboration_Space_Locked xmlns="fde9175d-cab6-4053-9131-69fa93543f17" xsi:nil="true"/>
    <NotebookType xmlns="fde9175d-cab6-4053-9131-69fa93543f17" xsi:nil="true"/>
    <Teachers xmlns="fde9175d-cab6-4053-9131-69fa93543f17">
      <UserInfo>
        <DisplayName/>
        <AccountId xsi:nil="true"/>
        <AccountType/>
      </UserInfo>
    </Teachers>
    <Invited_Teachers xmlns="fde9175d-cab6-4053-9131-69fa93543f17" xsi:nil="true"/>
    <Owner xmlns="fde9175d-cab6-4053-9131-69fa93543f17">
      <UserInfo>
        <DisplayName/>
        <AccountId xsi:nil="true"/>
        <AccountType/>
      </UserInfo>
    </Owner>
    <AppVersion xmlns="fde9175d-cab6-4053-9131-69fa93543f17" xsi:nil="true"/>
    <Invited_Students xmlns="fde9175d-cab6-4053-9131-69fa93543f17" xsi:nil="true"/>
    <FolderType xmlns="fde9175d-cab6-4053-9131-69fa93543f17" xsi:nil="true"/>
    <Students xmlns="fde9175d-cab6-4053-9131-69fa93543f17">
      <UserInfo>
        <DisplayName/>
        <AccountId xsi:nil="true"/>
        <AccountType/>
      </UserInfo>
    </Students>
    <Student_Groups xmlns="fde9175d-cab6-4053-9131-69fa93543f17">
      <UserInfo>
        <DisplayName/>
        <AccountId xsi:nil="true"/>
        <AccountType/>
      </UserInfo>
    </Student_Groups>
  </documentManagement>
</p:properties>
</file>

<file path=customXml/itemProps1.xml><?xml version="1.0" encoding="utf-8"?>
<ds:datastoreItem xmlns:ds="http://schemas.openxmlformats.org/officeDocument/2006/customXml" ds:itemID="{1B4B7573-BD80-4444-9CC6-F7BBE7991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e9175d-cab6-4053-9131-69fa93543f17"/>
    <ds:schemaRef ds:uri="bb016d3c-e3de-486a-ae93-c5dde85f34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0434B4-5E52-493D-8C37-66C49C77CC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18902B-8C9C-4411-B46D-0744E114E6C3}">
  <ds:schemaRefs>
    <ds:schemaRef ds:uri="http://purl.org/dc/dcmitype/"/>
    <ds:schemaRef ds:uri="http://purl.org/dc/elements/1.1/"/>
    <ds:schemaRef ds:uri="http://purl.org/dc/terms/"/>
    <ds:schemaRef ds:uri="bb016d3c-e3de-486a-ae93-c5dde85f348a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fde9175d-cab6-4053-9131-69fa93543f1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605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Modern Love Caps</vt:lpstr>
      <vt:lpstr>Modern Love Grunge</vt:lpstr>
      <vt:lpstr>News Gothic MT</vt:lpstr>
      <vt:lpstr>Office Theme</vt:lpstr>
      <vt:lpstr>Autobiography Maps</vt:lpstr>
      <vt:lpstr>We get it, we get it.</vt:lpstr>
      <vt:lpstr>Autobiography Map Rubric</vt:lpstr>
      <vt:lpstr>Autobiography Map Rubric</vt:lpstr>
      <vt:lpstr>Autobiography Map Rubric</vt:lpstr>
      <vt:lpstr>Autobiography Map Rubric</vt:lpstr>
      <vt:lpstr>Autobiography Map Rubric</vt:lpstr>
      <vt:lpstr>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Autobiography Maps</dc:title>
  <dc:creator>Margaret Mayoza</dc:creator>
  <cp:lastModifiedBy>Margaret Mayoza</cp:lastModifiedBy>
  <cp:revision>1</cp:revision>
  <dcterms:created xsi:type="dcterms:W3CDTF">2020-08-11T00:11:06Z</dcterms:created>
  <dcterms:modified xsi:type="dcterms:W3CDTF">2020-08-11T00:14:47Z</dcterms:modified>
</cp:coreProperties>
</file>